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7"/>
  </p:notesMasterIdLst>
  <p:handoutMasterIdLst>
    <p:handoutMasterId r:id="rId8"/>
  </p:handoutMasterIdLst>
  <p:sldIdLst>
    <p:sldId id="294" r:id="rId2"/>
    <p:sldId id="295" r:id="rId3"/>
    <p:sldId id="311" r:id="rId4"/>
    <p:sldId id="313" r:id="rId5"/>
    <p:sldId id="28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9E1"/>
    <a:srgbClr val="E73431"/>
    <a:srgbClr val="485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/>
    <p:restoredTop sz="96327"/>
  </p:normalViewPr>
  <p:slideViewPr>
    <p:cSldViewPr snapToGrid="0" snapToObjects="1" showGuides="1">
      <p:cViewPr varScale="1">
        <p:scale>
          <a:sx n="97" d="100"/>
          <a:sy n="97" d="100"/>
        </p:scale>
        <p:origin x="3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6" d="100"/>
          <a:sy n="136" d="100"/>
        </p:scale>
        <p:origin x="27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ja Zeller" userId="d55516796d330dcf" providerId="LiveId" clId="{3E74628A-F5D5-48C5-AA4E-D8677A831033}"/>
    <pc:docChg chg="addSld delSld modSld">
      <pc:chgData name="Nadja Zeller" userId="d55516796d330dcf" providerId="LiveId" clId="{3E74628A-F5D5-48C5-AA4E-D8677A831033}" dt="2022-07-12T11:59:43.309" v="2" actId="47"/>
      <pc:docMkLst>
        <pc:docMk/>
      </pc:docMkLst>
      <pc:sldChg chg="add">
        <pc:chgData name="Nadja Zeller" userId="d55516796d330dcf" providerId="LiveId" clId="{3E74628A-F5D5-48C5-AA4E-D8677A831033}" dt="2022-07-12T11:59:38.301" v="1"/>
        <pc:sldMkLst>
          <pc:docMk/>
          <pc:sldMk cId="2777947987" sldId="287"/>
        </pc:sldMkLst>
      </pc:sldChg>
      <pc:sldChg chg="new del">
        <pc:chgData name="Nadja Zeller" userId="d55516796d330dcf" providerId="LiveId" clId="{3E74628A-F5D5-48C5-AA4E-D8677A831033}" dt="2022-07-12T11:59:43.309" v="2" actId="47"/>
        <pc:sldMkLst>
          <pc:docMk/>
          <pc:sldMk cId="3791254733" sldId="3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0FA9B42B-95F2-7F4F-A014-083A838B06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9425" y="360000"/>
            <a:ext cx="3095625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BEC117BF-060C-8C4A-80B7-8C44E0A1B0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2043" y="360000"/>
            <a:ext cx="2501295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A034627D-A72F-EC42-8270-06C6043433CC}" type="datetimeFigureOut">
              <a:rPr lang="de-CH" smtClean="0">
                <a:solidFill>
                  <a:srgbClr val="48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12.07.2022</a:t>
            </a:fld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CBD5A6FB-720A-F847-8CFC-4B56B334D4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79425" y="8676000"/>
            <a:ext cx="3095625" cy="46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C8572034-52B5-4144-BF41-E0DF8896B5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77279" y="8676000"/>
            <a:ext cx="2501295" cy="46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4C424E31-3554-8248-9451-CB9A66087762}" type="slidenum">
              <a:rPr lang="de-CH" smtClean="0">
                <a:solidFill>
                  <a:srgbClr val="48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CH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05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Kopfzeilenplatzhalter 1">
            <a:extLst>
              <a:ext uri="{FF2B5EF4-FFF2-40B4-BE49-F238E27FC236}">
                <a16:creationId xmlns:a16="http://schemas.microsoft.com/office/drawing/2014/main" id="{90DBC9A6-7375-D34D-892A-3124F5372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95326" y="360000"/>
            <a:ext cx="3095625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2026E358-3AE5-4144-848F-1324152E6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15047" y="360000"/>
            <a:ext cx="2152391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A034627D-A72F-EC42-8270-06C6043433CC}" type="datetimeFigureOut">
              <a:rPr lang="de-CH" smtClean="0">
                <a:solidFill>
                  <a:srgbClr val="48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12.07.2022</a:t>
            </a:fld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942C5033-E851-9048-8407-B7AF4A21F4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95326" y="8676000"/>
            <a:ext cx="3095625" cy="46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de-CH" dirty="0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0F70662B-D66E-E04B-BD23-E478815DD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15047" y="8676000"/>
            <a:ext cx="2147627" cy="46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4C424E31-3554-8248-9451-CB9A66087762}" type="slidenum">
              <a:rPr lang="de-CH" smtClean="0">
                <a:solidFill>
                  <a:srgbClr val="48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CH">
              <a:solidFill>
                <a:srgbClr val="48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3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indent="-276225" algn="l" defTabSz="914400" rtl="0" eaLnBrk="1" latinLnBrk="0" hangingPunct="1">
      <a:tabLst/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indent="-552450" algn="l" defTabSz="914400" rtl="0" eaLnBrk="1" latinLnBrk="0" hangingPunct="1">
      <a:tabLst/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indent="-836613" algn="l" defTabSz="914400" rtl="0" eaLnBrk="1" latinLnBrk="0" hangingPunct="1">
      <a:tabLst/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indent="-1112838" algn="l" defTabSz="914400" rtl="0" eaLnBrk="1" latinLnBrk="0" hangingPunct="1">
      <a:tabLst/>
      <a:defRPr sz="1200" kern="1200">
        <a:solidFill>
          <a:srgbClr val="485156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4E46B3B-AF10-A04D-B6B3-315DB944C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1CA5E6-D28F-A14D-9A7F-13A91991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945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Arbeitswirksam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760EDDA-A5AF-DA41-A51A-18D8507E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7600"/>
            <a:ext cx="11113200" cy="576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A627476-CA4D-0643-923F-0D2CD366B8B7}"/>
              </a:ext>
            </a:extLst>
          </p:cNvPr>
          <p:cNvSpPr>
            <a:spLocks noGrp="1" noChangeAspect="1"/>
          </p:cNvSpPr>
          <p:nvPr>
            <p:ph sz="quarter" idx="10" hasCustomPrompt="1"/>
          </p:nvPr>
        </p:nvSpPr>
        <p:spPr>
          <a:xfrm>
            <a:off x="720000" y="1224000"/>
            <a:ext cx="11113200" cy="5364000"/>
          </a:xfrm>
          <a:prstGeom prst="rect">
            <a:avLst/>
          </a:prstGeom>
          <a:solidFill>
            <a:srgbClr val="485156">
              <a:alpha val="15000"/>
            </a:srgb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Bilder/Grafiken hinzufügen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7DF42BB-A6C7-3D42-BB27-31726F71D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656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74573CE-1713-1848-B45D-759E203B1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632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3CC7192-F02B-8443-B5D1-8E4154858D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189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E352A84-2852-BE42-8A87-5CC0E0B3E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7784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4E37F0F-D583-934F-95B5-60AF3AD644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351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E618879-04EB-7C45-947A-F06322354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9591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D67963A-1071-884E-9548-8B13854A0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32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Arbeits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4AEEB-BE34-0C40-8CA5-4B95E41A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54F4580-B647-3245-8CA0-08BEBDE8B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223963"/>
            <a:ext cx="11113200" cy="4680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4CA7917D-436B-F847-A934-9F746A59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60A5EF-39BF-1642-BAD0-9F5A78A53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6027650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4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7AB76F4-D750-6343-99E0-C5B0A1339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1CA5E6-D28F-A14D-9A7F-13A91991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34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83143DD-FEA8-714F-B8BD-46019A4C4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1CA5E6-D28F-A14D-9A7F-13A91991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0991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4B3BAB6-287D-DD43-92A5-0C2B7F68E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F712CE-6EA8-4C43-BF34-8973D5C0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1CA5E6-D28F-A14D-9A7F-13A91991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922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mit Bild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7992D88-B7DA-3B49-BBBD-81F989211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016" b="20855"/>
          <a:stretch/>
        </p:blipFill>
        <p:spPr>
          <a:xfrm>
            <a:off x="7844400" y="2556000"/>
            <a:ext cx="4347600" cy="430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DDEAA94-1600-444E-9563-6F5662300A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8237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533737E-30E4-AD44-8104-C32014975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47899784-3594-F04D-B8D3-3E661D84F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631B03-B551-0D45-B5CA-332442AB47D8}"/>
              </a:ext>
            </a:extLst>
          </p:cNvPr>
          <p:cNvSpPr txBox="1"/>
          <p:nvPr userDrawn="1"/>
        </p:nvSpPr>
        <p:spPr>
          <a:xfrm>
            <a:off x="720000" y="4236867"/>
            <a:ext cx="1111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7AEF58FB-328E-4B46-A6EA-41C8675EFB05}" type="datetime4">
              <a:rPr lang="de-CH" sz="1600" smtClean="0">
                <a:solidFill>
                  <a:schemeClr val="bg1"/>
                </a:solidFill>
              </a:rPr>
              <a:t>12. Juli 2022</a:t>
            </a:fld>
            <a:endParaRPr lang="de-C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9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mit Bild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44CCBA8-DB14-CB4A-8CD8-AAA686558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075" b="20914"/>
          <a:stretch/>
        </p:blipFill>
        <p:spPr>
          <a:xfrm>
            <a:off x="7844400" y="2556000"/>
            <a:ext cx="4347600" cy="430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746D74F-9BB9-D944-AE17-76C6443943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8364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1E0044D-28DA-0B45-A6F1-5B21C0D0B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250800"/>
            <a:ext cx="11113200" cy="41039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707C3497-C083-E14A-90C0-B113D1B00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43200"/>
            <a:ext cx="11113200" cy="41039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81ACB8-0E6E-D148-9B15-1703C9F31C71}"/>
              </a:ext>
            </a:extLst>
          </p:cNvPr>
          <p:cNvSpPr txBox="1"/>
          <p:nvPr userDrawn="1"/>
        </p:nvSpPr>
        <p:spPr>
          <a:xfrm>
            <a:off x="720000" y="4236867"/>
            <a:ext cx="1111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7AEF58FB-328E-4B46-A6EA-41C8675EFB05}" type="datetime4">
              <a:rPr lang="de-CH" sz="1600" smtClean="0">
                <a:solidFill>
                  <a:schemeClr val="bg1"/>
                </a:solidFill>
              </a:rPr>
              <a:t>12. Juli 2022</a:t>
            </a:fld>
            <a:endParaRPr lang="de-C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13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4AEEB-BE34-0C40-8CA5-4B95E41A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54F4580-B647-3245-8CA0-08BEBDE8B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223963"/>
            <a:ext cx="11113200" cy="468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4AB8352-EB11-4547-BDAB-847C235EA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64F8FA-C1AE-CF41-988F-8F5FA14A3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6027650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6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Randspal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84531-6F6D-604B-B571-3F3BD595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8A46B393-EF92-2F4E-B737-23586E117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223963"/>
            <a:ext cx="8218488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6867EA-9BAB-7747-AC59-3E21BB624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8AE2C1DF-B301-4B4F-B9EF-2B3205F532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8600" y="1223963"/>
            <a:ext cx="2714625" cy="4679950"/>
          </a:xfrm>
        </p:spPr>
        <p:txBody>
          <a:bodyPr/>
          <a:lstStyle>
            <a:lvl1pPr>
              <a:lnSpc>
                <a:spcPts val="1800"/>
              </a:lnSpc>
              <a:defRPr sz="1200"/>
            </a:lvl1pPr>
            <a:lvl2pPr>
              <a:lnSpc>
                <a:spcPts val="1800"/>
              </a:lnSpc>
              <a:spcBef>
                <a:spcPts val="200"/>
              </a:spcBef>
              <a:defRPr sz="1200"/>
            </a:lvl2pPr>
            <a:lvl3pPr>
              <a:lnSpc>
                <a:spcPts val="1800"/>
              </a:lnSpc>
              <a:spcBef>
                <a:spcPts val="200"/>
              </a:spcBef>
              <a:defRPr sz="1200"/>
            </a:lvl3pPr>
            <a:lvl4pPr>
              <a:lnSpc>
                <a:spcPts val="1800"/>
              </a:lnSpc>
              <a:spcBef>
                <a:spcPts val="200"/>
              </a:spcBef>
              <a:defRPr sz="1200"/>
            </a:lvl4pPr>
            <a:lvl5pPr>
              <a:lnSpc>
                <a:spcPts val="18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D542331-F1A6-3D41-AAE1-BF7210185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6027650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und Randspal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84531-6F6D-604B-B571-3F3BD595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E42BBE-FB52-354B-9D94-011D529F3CDB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720000" y="1224000"/>
            <a:ext cx="8218799" cy="5364000"/>
          </a:xfrm>
          <a:prstGeom prst="rect">
            <a:avLst/>
          </a:prstGeom>
          <a:solidFill>
            <a:srgbClr val="485156">
              <a:alpha val="15000"/>
            </a:srgb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Bilder/Grafiken hinzufügen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93AE035-A134-574E-9D40-7FA3B73AF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3567F815-B185-E345-AFD5-F1DD590DF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8600" y="1223963"/>
            <a:ext cx="2714625" cy="4679950"/>
          </a:xfrm>
        </p:spPr>
        <p:txBody>
          <a:bodyPr/>
          <a:lstStyle>
            <a:lvl1pPr>
              <a:lnSpc>
                <a:spcPts val="1800"/>
              </a:lnSpc>
              <a:defRPr sz="1200"/>
            </a:lvl1pPr>
            <a:lvl2pPr>
              <a:lnSpc>
                <a:spcPts val="1800"/>
              </a:lnSpc>
              <a:spcBef>
                <a:spcPts val="200"/>
              </a:spcBef>
              <a:defRPr sz="1200"/>
            </a:lvl2pPr>
            <a:lvl3pPr>
              <a:lnSpc>
                <a:spcPts val="1800"/>
              </a:lnSpc>
              <a:spcBef>
                <a:spcPts val="200"/>
              </a:spcBef>
              <a:defRPr sz="1200"/>
            </a:lvl3pPr>
            <a:lvl4pPr>
              <a:lnSpc>
                <a:spcPts val="1800"/>
              </a:lnSpc>
              <a:spcBef>
                <a:spcPts val="200"/>
              </a:spcBef>
              <a:defRPr sz="1200"/>
            </a:lvl4pPr>
            <a:lvl5pPr>
              <a:lnSpc>
                <a:spcPts val="18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035D5A-E309-EF41-A77E-DFBC5C79F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200" y="6027650"/>
            <a:ext cx="1320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C1259E-DE5D-3645-9E2F-1E4C3539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7600"/>
            <a:ext cx="111132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F8FA1-C7A5-FF4F-B4C7-4A6AA1B9C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24000"/>
            <a:ext cx="111132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2D5A60D-7D02-E94F-AEC7-7CD2FC3AE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82714"/>
            <a:ext cx="576000" cy="175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B4ABE-599C-9241-876B-E90E5BD3732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48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6" r:id="rId2"/>
    <p:sldLayoutId id="2147483666" r:id="rId3"/>
    <p:sldLayoutId id="2147483665" r:id="rId4"/>
    <p:sldLayoutId id="2147483663" r:id="rId5"/>
    <p:sldLayoutId id="2147483664" r:id="rId6"/>
    <p:sldLayoutId id="2147483657" r:id="rId7"/>
    <p:sldLayoutId id="2147483658" r:id="rId8"/>
    <p:sldLayoutId id="2147483659" r:id="rId9"/>
    <p:sldLayoutId id="2147483660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Font typeface="Symbol" pitchFamily="2" charset="2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000" indent="-180975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0000" indent="-179388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180000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0" indent="-179388" algn="l" defTabSz="914400" rtl="0" eaLnBrk="1" latinLnBrk="0" hangingPunct="1">
        <a:lnSpc>
          <a:spcPts val="2200"/>
        </a:lnSpc>
        <a:spcBef>
          <a:spcPts val="500"/>
        </a:spcBef>
        <a:buFont typeface="Symbol" pitchFamily="2" charset="2"/>
        <a:buChar char="-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tel:+41445522955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C92B0-0FB9-FF70-4C2D-74F00EFF7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Block 3: Wie arbeite ich mit Konvink?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23A151-BC0C-1531-64DF-4F6A61ADF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Hilfsmittel – Tipps und Tricks</a:t>
            </a:r>
          </a:p>
        </p:txBody>
      </p:sp>
    </p:spTree>
    <p:extLst>
      <p:ext uri="{BB962C8B-B14F-4D97-AF65-F5344CB8AC3E}">
        <p14:creationId xmlns:p14="http://schemas.microsoft.com/office/powerpoint/2010/main" val="3642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06185-0ABB-F9C4-D675-04312A5A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digitale Lernumgebung im Überblick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C8FC9F-C8C8-8323-5D7A-6935F3A46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AEFC2D-CC4A-BD7F-B17E-366576ED4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12" b="19081"/>
          <a:stretch/>
        </p:blipFill>
        <p:spPr>
          <a:xfrm>
            <a:off x="720718" y="1252589"/>
            <a:ext cx="4648439" cy="41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0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88944-A553-D86C-95DA-EAB3BE82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finden Sie hier?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13370C-C057-90D7-2F5E-1CDBB55B8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Bei den ersten Schritten auf Konvink werden Sie geleitet.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32ECFC-4459-230C-81B3-6A5754A4A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8B5405-0BCD-4287-8A2B-FD1F06290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07" y="1628744"/>
            <a:ext cx="5319039" cy="489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5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EEF3E-CC4E-1A1B-534E-D42BC4DF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Richten Sie sich Ihr Dashboard ein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CB31E8-045F-024B-0747-86440D082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8EF0417-BA71-B1E6-3AEA-7A6E82A8E8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8208" y="1223963"/>
            <a:ext cx="4875017" cy="4679950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Unsere Screencasts führen Sie</a:t>
            </a:r>
          </a:p>
          <a:p>
            <a:pPr marL="0" indent="0">
              <a:buNone/>
            </a:pPr>
            <a:r>
              <a:rPr lang="de-CH" dirty="0"/>
              <a:t>einfach in die Handhabung ein!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Unsere Navigationshilfen </a:t>
            </a:r>
          </a:p>
          <a:p>
            <a:pPr marL="0" indent="0">
              <a:buNone/>
            </a:pPr>
            <a:r>
              <a:rPr lang="de-CH" dirty="0"/>
              <a:t>eröffnen Ihnen einen </a:t>
            </a:r>
          </a:p>
          <a:p>
            <a:pPr marL="0" indent="0">
              <a:buNone/>
            </a:pPr>
            <a:r>
              <a:rPr lang="de-CH" dirty="0"/>
              <a:t>punktgenauen Zugriff!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98F59B-815A-8334-E3B7-BA6CBC119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57" y="1224000"/>
            <a:ext cx="5969236" cy="469703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4B71310-D18C-C876-6D4E-A8273BF8F80A}"/>
              </a:ext>
            </a:extLst>
          </p:cNvPr>
          <p:cNvSpPr/>
          <p:nvPr/>
        </p:nvSpPr>
        <p:spPr>
          <a:xfrm>
            <a:off x="1289655" y="1271349"/>
            <a:ext cx="624053" cy="533913"/>
          </a:xfrm>
          <a:prstGeom prst="rect">
            <a:avLst/>
          </a:prstGeom>
          <a:noFill/>
          <a:ln w="28575">
            <a:solidFill>
              <a:srgbClr val="E73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492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9EDEF-17CE-BE49-8660-2CE182BE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 kann ich mir Hilfe holen?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6E64A0-EADC-104F-98EF-BDE8C2B6AF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Sie erreichen Konvink jederzeit unter …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382E12-4018-F94E-9222-4B51410F4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B4ABE-599C-9241-876B-E90E5BD3732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2FF203-5405-02F1-3058-36BEA870D7CB}"/>
              </a:ext>
            </a:extLst>
          </p:cNvPr>
          <p:cNvSpPr txBox="1"/>
          <p:nvPr/>
        </p:nvSpPr>
        <p:spPr>
          <a:xfrm>
            <a:off x="5064249" y="1807336"/>
            <a:ext cx="2424701" cy="369332"/>
          </a:xfrm>
          <a:prstGeom prst="rect">
            <a:avLst/>
          </a:prstGeom>
          <a:solidFill>
            <a:srgbClr val="36A9E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/>
              <a:t>support@konvink.ch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9902234-63E4-8EF7-D146-649F168A5041}"/>
              </a:ext>
            </a:extLst>
          </p:cNvPr>
          <p:cNvSpPr txBox="1"/>
          <p:nvPr/>
        </p:nvSpPr>
        <p:spPr>
          <a:xfrm>
            <a:off x="6187466" y="2672581"/>
            <a:ext cx="3377774" cy="369332"/>
          </a:xfrm>
          <a:prstGeom prst="rect">
            <a:avLst/>
          </a:prstGeom>
          <a:solidFill>
            <a:srgbClr val="36A9E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/>
          </a:lstStyle>
          <a:p>
            <a:r>
              <a:rPr lang="en-US" dirty="0"/>
              <a:t>Telefon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+41 44 55 22 955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8AFC069-A1CC-A8DF-3A64-E0D0E04FE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56"/>
          <a:stretch/>
        </p:blipFill>
        <p:spPr>
          <a:xfrm>
            <a:off x="720725" y="1807336"/>
            <a:ext cx="3819525" cy="192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47987"/>
      </p:ext>
    </p:extLst>
  </p:cSld>
  <p:clrMapOvr>
    <a:masterClrMapping/>
  </p:clrMapOvr>
</p:sld>
</file>

<file path=ppt/theme/theme1.xml><?xml version="1.0" encoding="utf-8"?>
<a:theme xmlns:a="http://schemas.openxmlformats.org/drawingml/2006/main" name="Werbewirksam">
  <a:themeElements>
    <a:clrScheme name="Ectaveo">
      <a:dk1>
        <a:srgbClr val="485156"/>
      </a:dk1>
      <a:lt1>
        <a:srgbClr val="FFFFFF"/>
      </a:lt1>
      <a:dk2>
        <a:srgbClr val="485156"/>
      </a:dk2>
      <a:lt2>
        <a:srgbClr val="FFFFFF"/>
      </a:lt2>
      <a:accent1>
        <a:srgbClr val="485156"/>
      </a:accent1>
      <a:accent2>
        <a:srgbClr val="485156"/>
      </a:accent2>
      <a:accent3>
        <a:srgbClr val="485156"/>
      </a:accent3>
      <a:accent4>
        <a:srgbClr val="485156"/>
      </a:accent4>
      <a:accent5>
        <a:srgbClr val="485156"/>
      </a:accent5>
      <a:accent6>
        <a:srgbClr val="48515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4A33F1E7-0BC9-2440-85AE-A24E0097D03A}" vid="{868F9145-8AFD-0842-81CA-8E849017B4C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 (Folien) v4</Template>
  <TotalTime>0</TotalTime>
  <Words>87</Words>
  <Application>Microsoft Office PowerPoint</Application>
  <PresentationFormat>Breitbild</PresentationFormat>
  <Paragraphs>20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Symbol</vt:lpstr>
      <vt:lpstr>Werbewirksam</vt:lpstr>
      <vt:lpstr>Block 3: Wie arbeite ich mit Konvink?</vt:lpstr>
      <vt:lpstr>Die digitale Lernumgebung im Überblick</vt:lpstr>
      <vt:lpstr>Was finden Sie hier?</vt:lpstr>
      <vt:lpstr>Richten Sie sich Ihr Dashboard ein</vt:lpstr>
      <vt:lpstr>Wo kann ich mir Hilfe holen?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Berufe der Zukunft (Präsentationstitel)</dc:title>
  <dc:creator>Monika Nyffenegger</dc:creator>
  <cp:lastModifiedBy>Marcel Oester, Deleproject AG</cp:lastModifiedBy>
  <cp:revision>17</cp:revision>
  <dcterms:created xsi:type="dcterms:W3CDTF">2022-05-24T14:52:15Z</dcterms:created>
  <dcterms:modified xsi:type="dcterms:W3CDTF">2022-07-12T11:59:52Z</dcterms:modified>
</cp:coreProperties>
</file>